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0F951B6-7B56-48C5-A15B-843F4A230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32EF05A-0E6C-4F60-9C55-66E6770E7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6E207DD-5178-4EE0-961F-3C3FEC3E6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580C75D-12CC-4580-912A-0AAFD76C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8FF40C6-C55E-408D-B697-26DBFB0C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4385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DE266F2-B800-4A8A-94F0-46CAA8F2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DF690B8B-1D8C-4FF8-8518-DD9114B8D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4742810-8EB6-4A2B-A362-E4876C69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139C0F6-C852-4700-BD33-299FCCAE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B2EEFB5-58D2-45D4-BEB4-8252859D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0759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D6ABDCA0-E76B-4147-B406-A2CC45182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D148F61-9B0C-418A-988F-0F47396EB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69994E-CC34-4057-99AA-07293E09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DAC42D0-B745-46A7-A156-8458A9FD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25A10BF-29D9-4ADB-B1CA-30683871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0861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4D5BEC3-0771-4364-AA6C-D81C2C02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8F21539-78EC-410D-AB9A-562D93179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75B25E8-FB1C-4C70-A919-649D5B8D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AEFA058-6024-444C-B68E-66E659326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CE5396F-A546-4F75-A07D-5CA74638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5291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328439-7E87-4769-B942-1027F6BA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A5F72A-6508-4AD5-A403-0504096D7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2248557-331A-4A34-A6B3-E3FC9521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2467725-FDBB-409C-B202-6749584F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0511C1D-9D1C-4EE3-A4B3-0BBE83CA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5714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EBF7F4F-B238-43B2-B1C4-C35CEE9D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FB629C-38FC-4B04-8115-A40D0F78A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5419B60-3579-4E8F-B16B-0FE936004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FAAFF20-9F23-40CF-B840-A21BD2328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27D66EA-8DDA-493F-954D-6CC3CD49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96C2F875-7870-4FB7-A588-884E9957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7315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0E0063-473B-4258-ACF9-6FAFC27B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6F667F2-1E91-4D14-ACF5-E168331F4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9265EAC3-FCC8-4EB7-9AE3-DFE84BAA2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38C3E5C-8BE2-43EA-B66C-7523A8007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5B0D7CEA-182B-439B-8B9D-CA06A8954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38C0C4C-F6FD-492E-ACF2-364B4697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30FAEF36-5C36-417B-938C-B950ABF7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EA8A4716-4DC5-498F-98AC-F884E906D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5798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D0DC46-3753-4682-87E4-27F33F565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BEDFAC-7BB8-493B-BA4B-9FDF2423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0BDE8EBD-40EF-43B1-ADCD-A6360EA5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59F75A4-A485-49EE-9BC3-778E842D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380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0D35DE5-978D-4BC8-8885-617BF2B20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344B4FC1-E183-49EE-AA06-025252E8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AA96C8C-5BAE-4E0A-9CDD-C2EBEAA2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5656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82EDC37-5543-49EF-B010-542CC8FA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BC8E2C5-95A5-4627-BC95-6EB20562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5EF6FAE-04CF-4D49-BC14-6F4EFBEDF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0911B1E-3B3B-471E-ADAF-49AE0477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D74945D-C3C9-4D7C-878F-BB0DBD7C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3532D91-4A6B-492E-A830-0A4D5F22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1909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2CF368-8B89-4C9D-9CA0-F8DF7C92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AE3CAE77-C100-417D-88F9-644F37DF5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DB09E4E-7D03-4083-A155-758C11095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0226151-EEA9-4A24-A419-5152613A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EF7FF01-18AD-421A-81DB-CE1D69F4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E37BA33-47D5-4555-84DE-827716F9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4244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70CC1A2-1321-45E9-9AD8-E1D70B35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E00A5A6-895A-477A-AE4C-ECAE40337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54E28D3-0AA5-45A3-A4C8-710330973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E7FCD-FC04-4AD5-9D74-2E0BAB30471D}" type="datetimeFigureOut">
              <a:rPr lang="en-SE" smtClean="0"/>
              <a:t>2020-01-09</a:t>
            </a:fld>
            <a:endParaRPr lang="en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D2EF0AA-01F3-4A53-8E87-7A3D83379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BED43F9-8416-4F36-B44C-381A39D5D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FDC62-13A3-4DB1-9306-13CD5210FA2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428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7E7F624-BF1C-4A1F-8BF4-64A4109B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7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5C2F68EA-9B3F-4BAB-B8E6-9987D9A9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BA775D8B-22CE-4F2F-8E81-74386D9B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5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09BB0529-6235-48C1-ACF9-1BC4F135C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9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A3441FF-6089-4E0D-9EEC-090BA67F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2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158E3489-9ED9-4D25-9D84-C298D12B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1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8C06D9EC-AE8F-4628-B7B0-73BD009A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5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BA3EEE4-3570-4914-B92F-119CEB009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1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939D01E2-8F09-425A-BD5A-C54824B8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01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F3B14FA3-833E-4B6C-8984-A98A19C9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8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B7DA9F0E-2A02-48A2-8390-F14BDB84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F884A277-053B-4FB1-AA87-A12E8207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9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A171366A-56E3-4C82-ACB0-E9570C53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37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A5DFB16F-D8BE-437C-850A-BF944CF6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4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8208ACA5-766E-49F1-851D-459B99DD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1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AE29522B-4876-474A-94CD-D683425B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089F54DC-BD2D-4A66-A029-78AA6A4E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76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08AE948-AB36-4268-908E-679B6D24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4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5C021F6-4834-4AF0-883C-011D19AF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3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D8A965D-455C-47CD-9387-B552C58D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5EA24F4-8CA4-45EF-BFEA-444883EA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8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Bredbild</PresentationFormat>
  <Paragraphs>0</Paragraphs>
  <Slides>21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Emelie Rosenlöw</dc:creator>
  <cp:lastModifiedBy>Emelie Rosenlöw</cp:lastModifiedBy>
  <cp:revision>1</cp:revision>
  <dcterms:created xsi:type="dcterms:W3CDTF">2020-01-09T13:25:20Z</dcterms:created>
  <dcterms:modified xsi:type="dcterms:W3CDTF">2020-01-09T13:31:46Z</dcterms:modified>
</cp:coreProperties>
</file>